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4" r:id="rId2"/>
    <p:sldId id="270" r:id="rId3"/>
    <p:sldId id="441" r:id="rId4"/>
    <p:sldId id="466" r:id="rId5"/>
    <p:sldId id="467" r:id="rId6"/>
    <p:sldId id="468" r:id="rId7"/>
    <p:sldId id="469" r:id="rId8"/>
    <p:sldId id="4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4CB7DC7-64BA-49B4-A34F-8C42B50485A0}">
          <p14:sldIdLst>
            <p14:sldId id="264"/>
            <p14:sldId id="270"/>
            <p14:sldId id="441"/>
            <p14:sldId id="466"/>
            <p14:sldId id="467"/>
            <p14:sldId id="468"/>
            <p14:sldId id="469"/>
            <p14:sldId id="4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gesh Sharma" initials="YS" lastIdx="2" clrIdx="0">
    <p:extLst>
      <p:ext uri="{19B8F6BF-5375-455C-9EA6-DF929625EA0E}">
        <p15:presenceInfo xmlns:p15="http://schemas.microsoft.com/office/powerpoint/2012/main" userId="Yogesh Sharm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FF"/>
    <a:srgbClr val="124734"/>
    <a:srgbClr val="0266FF"/>
    <a:srgbClr val="005937"/>
    <a:srgbClr val="FFC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4"/>
    <p:restoredTop sz="84634"/>
  </p:normalViewPr>
  <p:slideViewPr>
    <p:cSldViewPr snapToGrid="0" showGuides="1">
      <p:cViewPr varScale="1">
        <p:scale>
          <a:sx n="93" d="100"/>
          <a:sy n="93" d="100"/>
        </p:scale>
        <p:origin x="123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gesh Sharma" userId="b1a13ba1-1220-4868-8df6-0ea3b3d071e3" providerId="ADAL" clId="{B0B97A4F-0504-4F48-A57A-D1A6CB78FDD1}"/>
    <pc:docChg chg="modSld">
      <pc:chgData name="Yogesh Sharma" userId="b1a13ba1-1220-4868-8df6-0ea3b3d071e3" providerId="ADAL" clId="{B0B97A4F-0504-4F48-A57A-D1A6CB78FDD1}" dt="2024-09-04T23:30:29.836" v="6" actId="20577"/>
      <pc:docMkLst>
        <pc:docMk/>
      </pc:docMkLst>
      <pc:sldChg chg="modSp mod">
        <pc:chgData name="Yogesh Sharma" userId="b1a13ba1-1220-4868-8df6-0ea3b3d071e3" providerId="ADAL" clId="{B0B97A4F-0504-4F48-A57A-D1A6CB78FDD1}" dt="2024-09-04T23:30:29.836" v="6" actId="20577"/>
        <pc:sldMkLst>
          <pc:docMk/>
          <pc:sldMk cId="778958909" sldId="467"/>
        </pc:sldMkLst>
        <pc:spChg chg="mod">
          <ac:chgData name="Yogesh Sharma" userId="b1a13ba1-1220-4868-8df6-0ea3b3d071e3" providerId="ADAL" clId="{B0B97A4F-0504-4F48-A57A-D1A6CB78FDD1}" dt="2024-09-04T23:30:29.836" v="6" actId="20577"/>
          <ac:spMkLst>
            <pc:docMk/>
            <pc:sldMk cId="778958909" sldId="467"/>
            <ac:spMk id="19" creationId="{0BF0A91F-A47F-14DF-D7A0-2910C289322F}"/>
          </ac:spMkLst>
        </pc:spChg>
      </pc:sldChg>
    </pc:docChg>
  </pc:docChgLst>
</pc:chgInfo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854F9-4B15-47AF-BA13-0E62D59F12FF}" type="datetimeFigureOut">
              <a:rPr lang="en-CA" smtClean="0"/>
              <a:t>2024-09-04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F88A7-2010-4E1A-900C-64B8A1752EB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3628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306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1059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2416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2035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4132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4948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F88A7-2010-4E1A-900C-64B8A1752EB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0631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text, swimming, ocean floor&#10;&#10;Description automatically generated">
            <a:extLst>
              <a:ext uri="{FF2B5EF4-FFF2-40B4-BE49-F238E27FC236}">
                <a16:creationId xmlns:a16="http://schemas.microsoft.com/office/drawing/2014/main" id="{0D6BB804-59F9-6E31-FCE8-2C51359AFD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34518D-BC5E-6CF1-4596-C7A385B36A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073404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1073404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2AD2460-454C-36AF-DD2D-0083AA7467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4312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2028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005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EE796C1-7E0F-70FF-A4F1-5C4B68B36C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81"/>
            <a:ext cx="12192000" cy="561815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8000"/>
            </a:lvl1pPr>
          </a:lstStyle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813434B-6344-5A91-7FA4-A5004FDECBF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72319"/>
            <a:ext cx="11028680" cy="1655762"/>
          </a:xfrm>
          <a:prstGeom prst="rect">
            <a:avLst/>
          </a:prstGeom>
        </p:spPr>
        <p:txBody>
          <a:bodyPr anchor="t"/>
          <a:lstStyle>
            <a:lvl1pPr algn="l">
              <a:defRPr sz="6000" b="0" i="0">
                <a:solidFill>
                  <a:srgbClr val="FFC62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TITLE OF POWERPOINT</a:t>
            </a:r>
            <a:b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</a:br>
            <a:r>
              <a:rPr lang="en-CA" dirty="0">
                <a:solidFill>
                  <a:srgbClr val="FFC529"/>
                </a:solidFill>
                <a:effectLst/>
                <a:latin typeface="Arial" panose="020B0604020202020204" pitchFamily="34" charset="0"/>
              </a:rPr>
              <a:t>PRESENTATION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73397238-2328-4352-1279-40F657DCCE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601119"/>
            <a:ext cx="5054600" cy="98536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306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>
            <a:off x="0" y="5618480"/>
            <a:ext cx="6096000" cy="934720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FE73E0-ABF0-1B57-F249-0B5D0A559993}"/>
              </a:ext>
            </a:extLst>
          </p:cNvPr>
          <p:cNvSpPr/>
          <p:nvPr userDrawn="1"/>
        </p:nvSpPr>
        <p:spPr>
          <a:xfrm>
            <a:off x="6096000" y="5618320"/>
            <a:ext cx="6096000" cy="934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34200" y="5757623"/>
            <a:ext cx="3967566" cy="656115"/>
          </a:xfrm>
          <a:prstGeom prst="rect">
            <a:avLst/>
          </a:prstGeom>
        </p:spPr>
      </p:pic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0A0FEFBC-F75A-9C95-6EB4-F707281891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3280" y="5811201"/>
            <a:ext cx="4683760" cy="54895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b="1" dirty="0">
                <a:latin typeface="Arial" panose="020B0604020202020204" pitchFamily="34" charset="0"/>
              </a:rPr>
              <a:t>Date XX, 20XX</a:t>
            </a:r>
            <a:endParaRPr lang="en-CA" dirty="0">
              <a:latin typeface="Arial" panose="020B0604020202020204" pitchFamily="34" charset="0"/>
            </a:endParaRP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FE3C3D3C-6CE4-3AAB-32B0-9B9BD98F94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8650" y="2601120"/>
            <a:ext cx="8068310" cy="9853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Faculty Name </a:t>
            </a:r>
            <a:br>
              <a:rPr lang="en-CA" dirty="0">
                <a:effectLst/>
                <a:latin typeface="Arial" panose="020B0604020202020204" pitchFamily="34" charset="0"/>
              </a:rPr>
            </a:br>
            <a:r>
              <a:rPr lang="en-CA" dirty="0">
                <a:effectLst/>
                <a:latin typeface="Arial" panose="020B0604020202020204" pitchFamily="34" charset="0"/>
              </a:rPr>
              <a:t>Appears Here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1DCA7C0-9A0E-28E0-8214-51A3691098D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8650" y="707866"/>
            <a:ext cx="11170868" cy="17002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TITLE OF POWERPOINT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844054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5816600" cy="420052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00000"/>
              </a:lnSpc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 </a:t>
            </a:r>
            <a:r>
              <a:rPr lang="en-CA" dirty="0" err="1">
                <a:effectLst/>
                <a:latin typeface="Arial" panose="020B0604020202020204" pitchFamily="34" charset="0"/>
              </a:rPr>
              <a:t>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D365E25-E7E3-9C61-2A8E-E7365A596E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54241" y="1839913"/>
            <a:ext cx="4439920" cy="42005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375A2175-C58A-49B1-FE6A-82AD91D11B0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239973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894E0B-A687-78B3-9EAC-8ADD81FA42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839433"/>
            <a:ext cx="10490200" cy="4200529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00000"/>
              </a:lnSpc>
              <a:buClr>
                <a:srgbClr val="FFC629"/>
              </a:buClr>
              <a:buFont typeface="Arial" panose="020B0604020202020204" pitchFamily="34" charset="0"/>
              <a:buChar char="•"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 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tempor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incididunt</a:t>
            </a:r>
            <a:r>
              <a:rPr lang="en-CA" dirty="0">
                <a:effectLst/>
                <a:latin typeface="Arial" panose="020B0604020202020204" pitchFamily="34" charset="0"/>
              </a:rPr>
              <a:t> labore et dolore magna </a:t>
            </a:r>
            <a:r>
              <a:rPr lang="en-CA" dirty="0" err="1">
                <a:effectLst/>
                <a:latin typeface="Arial" panose="020B0604020202020204" pitchFamily="34" charset="0"/>
              </a:rPr>
              <a:t>aliqua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Ut </a:t>
            </a:r>
            <a:r>
              <a:rPr lang="en-CA" dirty="0" err="1">
                <a:effectLst/>
                <a:latin typeface="Arial" panose="020B0604020202020204" pitchFamily="34" charset="0"/>
              </a:rPr>
              <a:t>enim</a:t>
            </a:r>
            <a:r>
              <a:rPr lang="en-CA" dirty="0">
                <a:effectLst/>
                <a:latin typeface="Arial" panose="020B0604020202020204" pitchFamily="34" charset="0"/>
              </a:rPr>
              <a:t> ad minim </a:t>
            </a:r>
            <a:r>
              <a:rPr lang="en-CA" dirty="0" err="1">
                <a:effectLst/>
                <a:latin typeface="Arial" panose="020B0604020202020204" pitchFamily="34" charset="0"/>
              </a:rPr>
              <a:t>veniam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quis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nostrud</a:t>
            </a:r>
            <a:r>
              <a:rPr lang="en-CA" dirty="0">
                <a:effectLst/>
                <a:latin typeface="Arial" panose="020B0604020202020204" pitchFamily="34" charset="0"/>
              </a:rPr>
              <a:t> exercitation </a:t>
            </a:r>
            <a:r>
              <a:rPr lang="en-CA" dirty="0" err="1">
                <a:effectLst/>
                <a:latin typeface="Arial" panose="020B0604020202020204" pitchFamily="34" charset="0"/>
              </a:rPr>
              <a:t>ullamco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laboris</a:t>
            </a:r>
            <a:r>
              <a:rPr lang="en-CA" dirty="0">
                <a:effectLst/>
                <a:latin typeface="Arial" panose="020B0604020202020204" pitchFamily="34" charset="0"/>
              </a:rPr>
              <a:t> nisi </a:t>
            </a:r>
            <a:r>
              <a:rPr lang="en-CA" dirty="0" err="1">
                <a:effectLst/>
                <a:latin typeface="Arial" panose="020B0604020202020204" pitchFamily="34" charset="0"/>
              </a:rPr>
              <a:t>ut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aliquip</a:t>
            </a:r>
            <a:r>
              <a:rPr lang="en-CA" dirty="0">
                <a:effectLst/>
                <a:latin typeface="Arial" panose="020B0604020202020204" pitchFamily="34" charset="0"/>
              </a:rPr>
              <a:t> ex </a:t>
            </a:r>
            <a:r>
              <a:rPr lang="en-CA" dirty="0" err="1">
                <a:effectLst/>
                <a:latin typeface="Arial" panose="020B0604020202020204" pitchFamily="34" charset="0"/>
              </a:rPr>
              <a:t>ea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commodo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consequat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CA" dirty="0">
                <a:effectLst/>
                <a:latin typeface="Arial" panose="020B0604020202020204" pitchFamily="34" charset="0"/>
              </a:rPr>
              <a:t>Lorem ipsum dolor sit </a:t>
            </a:r>
            <a:r>
              <a:rPr lang="en-CA" dirty="0" err="1">
                <a:effectLst/>
                <a:latin typeface="Arial" panose="020B0604020202020204" pitchFamily="34" charset="0"/>
              </a:rPr>
              <a:t>amet</a:t>
            </a:r>
            <a:r>
              <a:rPr lang="en-CA" dirty="0">
                <a:effectLst/>
                <a:latin typeface="Arial" panose="020B0604020202020204" pitchFamily="34" charset="0"/>
              </a:rPr>
              <a:t>, </a:t>
            </a:r>
            <a:r>
              <a:rPr lang="en-CA" dirty="0" err="1">
                <a:effectLst/>
                <a:latin typeface="Arial" panose="020B0604020202020204" pitchFamily="34" charset="0"/>
              </a:rPr>
              <a:t>consectetur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adipiscing</a:t>
            </a:r>
            <a:r>
              <a:rPr lang="en-CA" dirty="0"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effectLst/>
                <a:latin typeface="Arial" panose="020B0604020202020204" pitchFamily="34" charset="0"/>
              </a:rPr>
              <a:t>elit</a:t>
            </a:r>
            <a:r>
              <a:rPr lang="en-CA" dirty="0">
                <a:effectLst/>
                <a:latin typeface="Arial" panose="020B0604020202020204" pitchFamily="34" charset="0"/>
              </a:rPr>
              <a:t>, sed do </a:t>
            </a:r>
            <a:r>
              <a:rPr lang="en-CA" dirty="0" err="1">
                <a:effectLst/>
                <a:latin typeface="Arial" panose="020B0604020202020204" pitchFamily="34" charset="0"/>
              </a:rPr>
              <a:t>eiusmod</a:t>
            </a:r>
            <a:r>
              <a:rPr lang="en-CA" dirty="0">
                <a:effectLst/>
                <a:latin typeface="Arial" panose="020B0604020202020204" pitchFamily="34" charset="0"/>
              </a:rPr>
              <a:t>.</a:t>
            </a:r>
          </a:p>
          <a:p>
            <a:endParaRPr lang="en-CA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AAF9D-40E7-92C1-3A19-A8E0D5F7CA5D}"/>
              </a:ext>
            </a:extLst>
          </p:cNvPr>
          <p:cNvSpPr/>
          <p:nvPr userDrawn="1"/>
        </p:nvSpPr>
        <p:spPr>
          <a:xfrm flipV="1">
            <a:off x="0" y="6457687"/>
            <a:ext cx="9544833" cy="45719"/>
          </a:xfrm>
          <a:prstGeom prst="rect">
            <a:avLst/>
          </a:prstGeom>
          <a:solidFill>
            <a:srgbClr val="FFC6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2A49E-1654-ECBB-68FA-F61CE4792A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77400" y="6291102"/>
            <a:ext cx="2291166" cy="378889"/>
          </a:xfrm>
          <a:prstGeom prst="rect">
            <a:avLst/>
          </a:prstGeom>
        </p:spPr>
      </p:pic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AA06BE71-AA93-6E2C-1AC7-3938323753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706810"/>
            <a:ext cx="10855961" cy="7463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 i="0">
                <a:solidFill>
                  <a:srgbClr val="124734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 &amp; CONTENT HEADER</a:t>
            </a:r>
          </a:p>
        </p:txBody>
      </p:sp>
    </p:spTree>
    <p:extLst>
      <p:ext uri="{BB962C8B-B14F-4D97-AF65-F5344CB8AC3E}">
        <p14:creationId xmlns:p14="http://schemas.microsoft.com/office/powerpoint/2010/main" val="1871236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292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0" r:id="rId3"/>
    <p:sldLayoutId id="2147483651" r:id="rId4"/>
    <p:sldLayoutId id="214748365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336B5-970F-DF85-889B-BD7249A9B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228" y="1221611"/>
            <a:ext cx="10734040" cy="940489"/>
          </a:xfrm>
        </p:spPr>
        <p:txBody>
          <a:bodyPr lIns="91440" tIns="45720" rIns="91440" bIns="45720" anchor="t"/>
          <a:lstStyle/>
          <a:p>
            <a:r>
              <a:rPr lang="en-US" dirty="0">
                <a:latin typeface="Arial"/>
                <a:cs typeface="Arial"/>
              </a:rPr>
              <a:t>Project Title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D45DDC-E456-C634-CC16-D6A4E88E2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346" y="3014735"/>
            <a:ext cx="10734040" cy="985361"/>
          </a:xfrm>
        </p:spPr>
        <p:txBody>
          <a:bodyPr/>
          <a:lstStyle/>
          <a:p>
            <a:r>
              <a:rPr lang="en-US" dirty="0"/>
              <a:t>Student Names and IDs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185" y="5838093"/>
            <a:ext cx="2246556" cy="548957"/>
          </a:xfrm>
        </p:spPr>
        <p:txBody>
          <a:bodyPr lIns="91440" tIns="45720" rIns="91440" bIns="45720" anchor="ctr"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cs typeface="Arial"/>
              </a:rPr>
              <a:t>Week ?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latin typeface="Arial"/>
                <a:cs typeface="Arial"/>
              </a:rPr>
              <a:t>Month Date, Year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4737353-3083-5B65-8EA6-A0B4B9E17B21}"/>
              </a:ext>
            </a:extLst>
          </p:cNvPr>
          <p:cNvSpPr txBox="1">
            <a:spLocks/>
          </p:cNvSpPr>
          <p:nvPr/>
        </p:nvSpPr>
        <p:spPr>
          <a:xfrm>
            <a:off x="3101788" y="5838094"/>
            <a:ext cx="2868705" cy="54895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Software Engineering Management (ENSE 374)</a:t>
            </a:r>
          </a:p>
        </p:txBody>
      </p:sp>
    </p:spTree>
    <p:extLst>
      <p:ext uri="{BB962C8B-B14F-4D97-AF65-F5344CB8AC3E}">
        <p14:creationId xmlns:p14="http://schemas.microsoft.com/office/powerpoint/2010/main" val="2389738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934B8BB-DC60-91D9-BB97-CD0ED7A48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839433"/>
            <a:ext cx="10376338" cy="4200529"/>
          </a:xfrm>
        </p:spPr>
        <p:txBody>
          <a:bodyPr lIns="91440" tIns="45720" rIns="91440" bIns="4572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Introduction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Problem Definition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Design 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  <a:cs typeface="Arial"/>
              </a:rPr>
              <a:t>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</a:rPr>
              <a:t>Project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Gill Sans MT" panose="020B0502020104020203" pitchFamily="34" charset="0"/>
              </a:rPr>
              <a:t>Conclusion and Future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394EE-5BBD-124F-85BB-E7D08F3F4C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94398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Introduction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Provide a summary of the relevant background information about the topic of the project.</a:t>
            </a:r>
          </a:p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Give a rationale what is needed and why.</a:t>
            </a:r>
          </a:p>
          <a:p>
            <a:pPr marL="6350" lvl="2" algn="l"/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999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Problem Definition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Answer the following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</a:rPr>
              <a:t>What is the problem you are trying to solve?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635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Design Requirements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In design requirements, describe the following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  <a:cs typeface="+mn-cs"/>
              </a:rPr>
              <a:t>Goals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  <a:cs typeface="+mn-cs"/>
              </a:rPr>
              <a:t>Objectives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latin typeface="Gill Sans MT" panose="020B0502020104020203" pitchFamily="34" charset="77"/>
                <a:cs typeface="+mn-cs"/>
              </a:rPr>
              <a:t>Constraints (if any)</a:t>
            </a: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958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Solutions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For each solution, describe the following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  <a:cs typeface="+mn-cs"/>
              </a:rPr>
              <a:t>Application Design and Implementation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  <a:cs typeface="+mn-cs"/>
              </a:rPr>
              <a:t>Analysis of the solution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</a:rPr>
              <a:t>Compare all the solutions to answer the following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MT" panose="020B0502020104020203" pitchFamily="34" charset="77"/>
              </a:rPr>
              <a:t>How a solution is better than the previous solutions (if applicable)?</a:t>
            </a:r>
          </a:p>
          <a:p>
            <a:pPr marL="114300" lvl="1" algn="l"/>
            <a:r>
              <a:rPr lang="en-US" sz="2400" dirty="0">
                <a:latin typeface="Gill Sans MT" panose="020B0502020104020203" pitchFamily="34" charset="77"/>
              </a:rPr>
              <a:t>    (use a table to compare the solutions)</a:t>
            </a:r>
          </a:p>
          <a:p>
            <a:pPr lvl="1" indent="-342900" algn="l">
              <a:buFont typeface="Arial" panose="020B0604020202020204" pitchFamily="34" charset="0"/>
              <a:buChar char="•"/>
            </a:pPr>
            <a:endParaRPr lang="en-US" sz="2400" dirty="0">
              <a:latin typeface="Gill Sans MT" panose="020B0502020104020203" pitchFamily="34" charset="77"/>
            </a:endParaRPr>
          </a:p>
          <a:p>
            <a:pPr lvl="1" indent="-342900" algn="l">
              <a:buFont typeface="Arial" panose="020B0604020202020204" pitchFamily="34" charset="0"/>
              <a:buChar char="•"/>
            </a:pPr>
            <a:endParaRPr lang="en-US" sz="3000" dirty="0">
              <a:latin typeface="Gill Sans MT" panose="020B0502020104020203" pitchFamily="34" charset="77"/>
            </a:endParaRPr>
          </a:p>
          <a:p>
            <a:pPr marL="0" indent="0">
              <a:buNone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00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Project Management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11150" lvl="2" indent="-3048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Gill Sans MT" panose="020B0502020104020203" pitchFamily="34" charset="77"/>
                <a:cs typeface="Arial" panose="020B0604020202020204" pitchFamily="34" charset="0"/>
              </a:rPr>
              <a:t>Describe a Gantt chart representing the progress of your work.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8506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4080A-A6CB-D688-BD08-2D3DEDC7D4C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8019" y="546776"/>
            <a:ext cx="10855961" cy="746360"/>
          </a:xfrm>
        </p:spPr>
        <p:txBody>
          <a:bodyPr lIns="91440" tIns="45720" rIns="91440" bIns="45720" anchor="t"/>
          <a:lstStyle/>
          <a:p>
            <a:r>
              <a:rPr lang="en-US" sz="4400" dirty="0">
                <a:latin typeface="Arial"/>
                <a:cs typeface="Arial"/>
              </a:rPr>
              <a:t>Conclusion and Future Work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0BF0A91F-A47F-14DF-D7A0-2910C289322F}"/>
              </a:ext>
            </a:extLst>
          </p:cNvPr>
          <p:cNvSpPr txBox="1">
            <a:spLocks noChangeArrowheads="1"/>
          </p:cNvSpPr>
          <p:nvPr/>
        </p:nvSpPr>
        <p:spPr>
          <a:xfrm>
            <a:off x="668019" y="1429613"/>
            <a:ext cx="10734440" cy="46104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FC629"/>
              </a:buClr>
              <a:buFont typeface="Arial" panose="020B0604020202020204" pitchFamily="34" charset="0"/>
              <a:buChar char="•"/>
              <a:defRPr sz="2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  <a:cs typeface="+mn-c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600" dirty="0">
              <a:latin typeface="Gill Sans MT" panose="020B0502020104020203" pitchFamily="34" charset="77"/>
            </a:endParaRPr>
          </a:p>
          <a:p>
            <a:endParaRPr lang="en-US" sz="2800" dirty="0"/>
          </a:p>
          <a:p>
            <a:endParaRPr lang="en-US" altLang="en-US" sz="3200" dirty="0">
              <a:latin typeface="Gill Sans MT" panose="020B0502020104020203" pitchFamily="34" charset="77"/>
            </a:endParaRPr>
          </a:p>
          <a:p>
            <a:pPr>
              <a:lnSpc>
                <a:spcPct val="90000"/>
              </a:lnSpc>
              <a:spcBef>
                <a:spcPct val="30000"/>
              </a:spcBef>
              <a:buSzPct val="85000"/>
            </a:pPr>
            <a:endParaRPr lang="en-US" sz="2400" dirty="0">
              <a:solidFill>
                <a:srgbClr val="FF0000"/>
              </a:solidFill>
              <a:latin typeface="Gill Sans MT" panose="020B0502020104020203" pitchFamily="34" charset="77"/>
            </a:endParaRPr>
          </a:p>
          <a:p>
            <a:pPr marL="514350" indent="-514350">
              <a:lnSpc>
                <a:spcPct val="90000"/>
              </a:lnSpc>
              <a:spcBef>
                <a:spcPct val="30000"/>
              </a:spcBef>
              <a:buSzPct val="85000"/>
              <a:buFont typeface="+mj-lt"/>
              <a:buAutoNum type="arabicPeriod"/>
            </a:pPr>
            <a:endParaRPr lang="en-US" sz="2400" b="0" dirty="0">
              <a:solidFill>
                <a:schemeClr val="tx1"/>
              </a:solidFill>
              <a:latin typeface="Gill Sans M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486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13626</TotalTime>
  <Words>159</Words>
  <Application>Microsoft Office PowerPoint</Application>
  <PresentationFormat>Widescreen</PresentationFormat>
  <Paragraphs>64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Office Theme</vt:lpstr>
      <vt:lpstr>Project Title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Haley Nicolson</dc:creator>
  <cp:lastModifiedBy>Yogesh Sharma</cp:lastModifiedBy>
  <cp:revision>1167</cp:revision>
  <cp:lastPrinted>2023-05-16T09:29:54Z</cp:lastPrinted>
  <dcterms:created xsi:type="dcterms:W3CDTF">2023-02-16T16:25:29Z</dcterms:created>
  <dcterms:modified xsi:type="dcterms:W3CDTF">2024-09-04T23:30:31Z</dcterms:modified>
</cp:coreProperties>
</file>

<file path=docProps/thumbnail.jpeg>
</file>